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45" autoAdjust="0"/>
    <p:restoredTop sz="94660"/>
  </p:normalViewPr>
  <p:slideViewPr>
    <p:cSldViewPr snapToGrid="0">
      <p:cViewPr>
        <p:scale>
          <a:sx n="200" d="100"/>
          <a:sy n="200" d="100"/>
        </p:scale>
        <p:origin x="42" y="-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tiff>
</file>

<file path=ppt/media/image4.tiff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05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89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83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0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2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961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37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932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68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182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264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D58FC3-E0AD-4378-844B-ECFF1FF8DB8F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8EEF0-6F4B-43EB-8D7E-9E8417779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97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10" Type="http://schemas.openxmlformats.org/officeDocument/2006/relationships/image" Target="../media/image3.tiff"/><Relationship Id="rId4" Type="http://schemas.openxmlformats.org/officeDocument/2006/relationships/image" Target="../media/image7.png"/><Relationship Id="rId9" Type="http://schemas.openxmlformats.org/officeDocument/2006/relationships/image" Target="../media/image1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29912" y="542954"/>
            <a:ext cx="11472968" cy="5945670"/>
            <a:chOff x="129912" y="542954"/>
            <a:chExt cx="11472968" cy="5945670"/>
          </a:xfrm>
        </p:grpSpPr>
        <p:grpSp>
          <p:nvGrpSpPr>
            <p:cNvPr id="4" name="Group 3"/>
            <p:cNvGrpSpPr/>
            <p:nvPr/>
          </p:nvGrpSpPr>
          <p:grpSpPr>
            <a:xfrm>
              <a:off x="129912" y="542954"/>
              <a:ext cx="11472968" cy="5945670"/>
              <a:chOff x="129912" y="542954"/>
              <a:chExt cx="11472968" cy="5945670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1209646" y="1283856"/>
                <a:ext cx="10393234" cy="5204768"/>
                <a:chOff x="1242303" y="1283856"/>
                <a:chExt cx="10393234" cy="5204768"/>
              </a:xfrm>
            </p:grpSpPr>
            <p:pic>
              <p:nvPicPr>
                <p:cNvPr id="1034" name="Picture 10" descr="Image result for cassandra"/>
                <p:cNvPicPr>
                  <a:picLocks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228792" y="4029713"/>
                  <a:ext cx="1143000" cy="1143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" name="Right Arrow 5"/>
                <p:cNvSpPr/>
                <p:nvPr/>
              </p:nvSpPr>
              <p:spPr>
                <a:xfrm rot="2149197">
                  <a:off x="1554389" y="1283856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3" name="Picture 2" descr="Related image"/>
                <p:cNvPicPr>
                  <a:picLocks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803065" y="2886713"/>
                  <a:ext cx="1371600" cy="11430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" name="Picture 7">
                  <a:extLst>
                    <a:ext uri="{FF2B5EF4-FFF2-40B4-BE49-F238E27FC236}">
                      <a16:creationId xmlns="" xmlns:a16="http://schemas.microsoft.com/office/drawing/2014/main" id="{BA198F4E-D8FC-8A48-8617-12F7A2F136C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187860" y="1546394"/>
                  <a:ext cx="1828800" cy="1143000"/>
                </a:xfrm>
                <a:prstGeom prst="rect">
                  <a:avLst/>
                </a:prstGeom>
              </p:spPr>
            </p:pic>
            <p:sp>
              <p:nvSpPr>
                <p:cNvPr id="27" name="Right Arrow 26">
                  <a:extLst>
                    <a:ext uri="{FF2B5EF4-FFF2-40B4-BE49-F238E27FC236}">
                      <a16:creationId xmlns="" xmlns:a16="http://schemas.microsoft.com/office/drawing/2014/main" id="{9EE15F0B-4302-2D48-9EA9-E18C60576639}"/>
                    </a:ext>
                  </a:extLst>
                </p:cNvPr>
                <p:cNvSpPr/>
                <p:nvPr/>
              </p:nvSpPr>
              <p:spPr>
                <a:xfrm rot="2061848">
                  <a:off x="1400552" y="1561322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ight Arrow 27">
                  <a:extLst>
                    <a:ext uri="{FF2B5EF4-FFF2-40B4-BE49-F238E27FC236}">
                      <a16:creationId xmlns="" xmlns:a16="http://schemas.microsoft.com/office/drawing/2014/main" id="{619F3D2A-48F1-5248-BBA5-F022E1E39CAB}"/>
                    </a:ext>
                  </a:extLst>
                </p:cNvPr>
                <p:cNvSpPr/>
                <p:nvPr/>
              </p:nvSpPr>
              <p:spPr>
                <a:xfrm rot="1930089">
                  <a:off x="1242303" y="1854516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" name="Picture 9">
                  <a:extLst>
                    <a:ext uri="{FF2B5EF4-FFF2-40B4-BE49-F238E27FC236}">
                      <a16:creationId xmlns="" xmlns:a16="http://schemas.microsoft.com/office/drawing/2014/main" id="{25E86216-4BEE-2B40-972E-52DD1F23A0B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806737" y="5345624"/>
                  <a:ext cx="1828800" cy="1143000"/>
                </a:xfrm>
                <a:prstGeom prst="rect">
                  <a:avLst/>
                </a:prstGeom>
              </p:spPr>
            </p:pic>
            <p:sp>
              <p:nvSpPr>
                <p:cNvPr id="20" name="Right Arrow 19"/>
                <p:cNvSpPr/>
                <p:nvPr/>
              </p:nvSpPr>
              <p:spPr>
                <a:xfrm rot="2149197">
                  <a:off x="4103212" y="2430035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" name="Right Arrow 20">
                  <a:extLst>
                    <a:ext uri="{FF2B5EF4-FFF2-40B4-BE49-F238E27FC236}">
                      <a16:creationId xmlns="" xmlns:a16="http://schemas.microsoft.com/office/drawing/2014/main" id="{9EE15F0B-4302-2D48-9EA9-E18C60576639}"/>
                    </a:ext>
                  </a:extLst>
                </p:cNvPr>
                <p:cNvSpPr/>
                <p:nvPr/>
              </p:nvSpPr>
              <p:spPr>
                <a:xfrm rot="2061848">
                  <a:off x="3949375" y="2707501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ight Arrow 21">
                  <a:extLst>
                    <a:ext uri="{FF2B5EF4-FFF2-40B4-BE49-F238E27FC236}">
                      <a16:creationId xmlns="" xmlns:a16="http://schemas.microsoft.com/office/drawing/2014/main" id="{619F3D2A-48F1-5248-BBA5-F022E1E39CAB}"/>
                    </a:ext>
                  </a:extLst>
                </p:cNvPr>
                <p:cNvSpPr/>
                <p:nvPr/>
              </p:nvSpPr>
              <p:spPr>
                <a:xfrm rot="1930089">
                  <a:off x="3791126" y="3000695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ight Arrow 22"/>
                <p:cNvSpPr/>
                <p:nvPr/>
              </p:nvSpPr>
              <p:spPr>
                <a:xfrm rot="2149197">
                  <a:off x="6435057" y="3716609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4" name="Right Arrow 23">
                  <a:extLst>
                    <a:ext uri="{FF2B5EF4-FFF2-40B4-BE49-F238E27FC236}">
                      <a16:creationId xmlns="" xmlns:a16="http://schemas.microsoft.com/office/drawing/2014/main" id="{9EE15F0B-4302-2D48-9EA9-E18C60576639}"/>
                    </a:ext>
                  </a:extLst>
                </p:cNvPr>
                <p:cNvSpPr/>
                <p:nvPr/>
              </p:nvSpPr>
              <p:spPr>
                <a:xfrm rot="2061848">
                  <a:off x="6281220" y="3994075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ight Arrow 24">
                  <a:extLst>
                    <a:ext uri="{FF2B5EF4-FFF2-40B4-BE49-F238E27FC236}">
                      <a16:creationId xmlns="" xmlns:a16="http://schemas.microsoft.com/office/drawing/2014/main" id="{619F3D2A-48F1-5248-BBA5-F022E1E39CAB}"/>
                    </a:ext>
                  </a:extLst>
                </p:cNvPr>
                <p:cNvSpPr/>
                <p:nvPr/>
              </p:nvSpPr>
              <p:spPr>
                <a:xfrm rot="1930089">
                  <a:off x="6122971" y="4287269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Right Arrow 25"/>
                <p:cNvSpPr/>
                <p:nvPr/>
              </p:nvSpPr>
              <p:spPr>
                <a:xfrm rot="2149197">
                  <a:off x="8832715" y="4804829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" name="Right Arrow 28">
                  <a:extLst>
                    <a:ext uri="{FF2B5EF4-FFF2-40B4-BE49-F238E27FC236}">
                      <a16:creationId xmlns="" xmlns:a16="http://schemas.microsoft.com/office/drawing/2014/main" id="{9EE15F0B-4302-2D48-9EA9-E18C60576639}"/>
                    </a:ext>
                  </a:extLst>
                </p:cNvPr>
                <p:cNvSpPr/>
                <p:nvPr/>
              </p:nvSpPr>
              <p:spPr>
                <a:xfrm rot="2061848">
                  <a:off x="8678878" y="5082295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ight Arrow 29">
                  <a:extLst>
                    <a:ext uri="{FF2B5EF4-FFF2-40B4-BE49-F238E27FC236}">
                      <a16:creationId xmlns="" xmlns:a16="http://schemas.microsoft.com/office/drawing/2014/main" id="{619F3D2A-48F1-5248-BBA5-F022E1E39CAB}"/>
                    </a:ext>
                  </a:extLst>
                </p:cNvPr>
                <p:cNvSpPr/>
                <p:nvPr/>
              </p:nvSpPr>
              <p:spPr>
                <a:xfrm rot="1930089">
                  <a:off x="8520629" y="5375489"/>
                  <a:ext cx="640080" cy="249265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1026" name="Picture 2" descr="Image result for s3 image amazon"/>
              <p:cNvPicPr>
                <a:picLocks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593" r="14169"/>
              <a:stretch/>
            </p:blipFill>
            <p:spPr bwMode="auto">
              <a:xfrm>
                <a:off x="129912" y="542954"/>
                <a:ext cx="1143000" cy="1143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7" name="TextBox 6"/>
            <p:cNvSpPr txBox="1"/>
            <p:nvPr/>
          </p:nvSpPr>
          <p:spPr>
            <a:xfrm>
              <a:off x="273822" y="1600150"/>
              <a:ext cx="9354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AWS S3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827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Image result for Kafka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9390" y="2240789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cassandra"/>
          <p:cNvPicPr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7606" y="2950189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flask web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9004" y="5871175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1423723" y="3285852"/>
            <a:ext cx="895350" cy="3611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4125540" y="3289005"/>
            <a:ext cx="895350" cy="3611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634923" y="7321625"/>
            <a:ext cx="1536372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Interface</a:t>
            </a:r>
          </a:p>
        </p:txBody>
      </p:sp>
      <p:sp>
        <p:nvSpPr>
          <p:cNvPr id="17" name="Right Arrow 16"/>
          <p:cNvSpPr/>
          <p:nvPr/>
        </p:nvSpPr>
        <p:spPr>
          <a:xfrm>
            <a:off x="6723336" y="3285852"/>
            <a:ext cx="895350" cy="3611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result for spark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2208" y="5134829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Related image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702" y="2953090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Image result for ajax"/>
          <p:cNvPicPr>
            <a:picLocks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9106" y="5871175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Left-Right Arrow 22"/>
          <p:cNvSpPr/>
          <p:nvPr/>
        </p:nvSpPr>
        <p:spPr>
          <a:xfrm>
            <a:off x="9105528" y="3285852"/>
            <a:ext cx="1174197" cy="41014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-Right Arrow 17">
            <a:extLst>
              <a:ext uri="{FF2B5EF4-FFF2-40B4-BE49-F238E27FC236}">
                <a16:creationId xmlns="" xmlns:a16="http://schemas.microsoft.com/office/drawing/2014/main" id="{D9C64DEA-5904-FA4E-ABA2-8B783DE9BD4E}"/>
              </a:ext>
            </a:extLst>
          </p:cNvPr>
          <p:cNvSpPr/>
          <p:nvPr/>
        </p:nvSpPr>
        <p:spPr>
          <a:xfrm>
            <a:off x="7816010" y="5076872"/>
            <a:ext cx="1174197" cy="41014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2" descr="Image result for flask web">
            <a:extLst>
              <a:ext uri="{FF2B5EF4-FFF2-40B4-BE49-F238E27FC236}">
                <a16:creationId xmlns="" xmlns:a16="http://schemas.microsoft.com/office/drawing/2014/main" id="{0E31DAAC-7253-494E-937B-B8CA2B26D800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2208" y="2950189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CF2CB034-FE96-E341-9B74-92242FFAFCB5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218155" y="1159140"/>
            <a:ext cx="1143000" cy="1143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A4CD7E6-7E95-F64D-84F3-B697E4CAE8E6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5248702" y="277678"/>
            <a:ext cx="1371600" cy="1143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A198F4E-D8FC-8A48-8617-12F7A2F136C2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4926910" y="1897394"/>
            <a:ext cx="18288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164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epa"/>
          <p:cNvPicPr>
            <a:picLocks noGrp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560" y="84711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tongji"/>
          <p:cNvPicPr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708" y="84711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drexel university"/>
          <p:cNvPicPr>
            <a:picLocks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6482" y="847110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icf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5" t="19023" r="15668" b="17128"/>
          <a:stretch/>
        </p:blipFill>
        <p:spPr bwMode="auto">
          <a:xfrm>
            <a:off x="1770708" y="2009209"/>
            <a:ext cx="914400" cy="757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inter"/>
          <p:cNvPicPr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8560" y="1930865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sfsu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6482" y="1930865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194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4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University at Buffalo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20</cp:revision>
  <dcterms:created xsi:type="dcterms:W3CDTF">2018-04-20T07:17:24Z</dcterms:created>
  <dcterms:modified xsi:type="dcterms:W3CDTF">2018-05-04T12:36:45Z</dcterms:modified>
</cp:coreProperties>
</file>

<file path=docProps/thumbnail.jpeg>
</file>